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68" r:id="rId5"/>
    <p:sldId id="271" r:id="rId6"/>
    <p:sldId id="272" r:id="rId7"/>
    <p:sldId id="27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eng Lu" userId="abc8ba554a56d51a" providerId="LiveId" clId="{5989FEE2-7C81-4149-BA5C-16412AC420DC}"/>
    <pc:docChg chg="modSld">
      <pc:chgData name="Zheng Lu" userId="abc8ba554a56d51a" providerId="LiveId" clId="{5989FEE2-7C81-4149-BA5C-16412AC420DC}" dt="2018-02-05T15:33:26.792" v="0" actId="1076"/>
      <pc:docMkLst>
        <pc:docMk/>
      </pc:docMkLst>
      <pc:sldChg chg="modSp">
        <pc:chgData name="Zheng Lu" userId="abc8ba554a56d51a" providerId="LiveId" clId="{5989FEE2-7C81-4149-BA5C-16412AC420DC}" dt="2018-02-05T15:33:26.792" v="0" actId="1076"/>
        <pc:sldMkLst>
          <pc:docMk/>
          <pc:sldMk cId="3404650696" sldId="273"/>
        </pc:sldMkLst>
        <pc:picChg chg="mod">
          <ac:chgData name="Zheng Lu" userId="abc8ba554a56d51a" providerId="LiveId" clId="{5989FEE2-7C81-4149-BA5C-16412AC420DC}" dt="2018-02-05T15:33:26.792" v="0" actId="1076"/>
          <ac:picMkLst>
            <pc:docMk/>
            <pc:sldMk cId="3404650696" sldId="273"/>
            <ac:picMk id="11" creationId="{00000000-0000-0000-0000-000000000000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72492-EB72-499B-8280-5C01A0140E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F97591-159E-4A0F-B39E-A0B47EE55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554C7-A986-4429-BE69-0EC1B32A3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E70E5-B73F-4836-A473-D376E7997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D273C-886A-4752-86DD-FD4CF4E36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519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3CD5E-4AAD-40A3-AAB0-635B38816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B94FB2-CBDD-4017-8251-5F0FD383F8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5290C2-526E-44F1-92F6-6123BF5EE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13015-D970-4222-A247-2C8F57196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480B22-B325-4DDA-A672-3097C12A1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927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099C17-FF3C-4990-97AD-3EF8DE3475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E12AF6-8985-404A-8B3F-EC89F7EC7D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58BCE-4E2A-455C-AA0E-5EF6548B9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B7BE1-3EFD-42A0-8FA1-9E9E5F8EE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39815-0475-46AC-B2B3-FFA1993FD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08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1CCD1-7D34-41A8-A6B2-1DCB38CEF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E9158-B6BB-439D-9893-9793F8764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960E4-A159-40C0-BE05-A1290ECAA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C4803-4EC4-4DB2-9AFB-2B31AD903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FDB20-45E4-4F85-957F-FD0479FD0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32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8EF55-C9F1-4B75-BE3C-8402FA367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355D5-5523-4A2A-9874-6CD5716CD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11700-541A-480A-8986-7376A1909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EE9FE-EF66-434B-8552-948D67EDE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A4C55-CC86-4E4B-9B81-9884E1939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96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1220D-671C-4ACE-A5F5-26BE46B8B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B101-5A3C-4D65-A4DA-1DC637B43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AEC955-6029-4103-B8AC-0245DC529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FC866-E17C-4AB2-8904-A858299AF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DBF28-823A-4795-9813-73B3E30B9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A2F9B0-949B-4C0F-AD6D-2690530F7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387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83F13-D0E8-4B6A-9DD3-A5CB321D6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411350-6BB7-4216-9C1C-950AE476B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DE44CA-5482-44EB-A658-9058F209A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306386-939B-4248-B62C-ADAF064AEA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301B43-E0E8-4734-ADD1-DEEC1494FB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D2F365-C014-4EE4-9F31-16349387C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AE6492-8C88-4859-80AD-5367C9187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7E8406-7870-4DF0-B2ED-96A71DA1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82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3FA43-7B75-40BE-8886-9C8316F98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D7296E-D66C-4790-A1CC-571E980F2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A4C56F-E913-4CFE-9036-1ED29FBE5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801D2E-3B45-428B-B29C-5B86C7C3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433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5760F9-E4BB-4114-884F-6798A5B8B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95C-518B-470A-97B2-6B30F0553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5ADC50-CB52-41E2-8655-DE720E4D7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01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1B4B4-F10E-439E-89DA-C58523FFE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D0B8E-4095-47CD-82E5-B8283278D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D5BD7B-C4E2-4AA8-858A-CDFC8D0FA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295E1-E912-40AE-A00B-13A4403F5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49C89-2AF4-49C2-A669-E64BA8C8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B22739-7FF3-4D71-818F-39F5F1E40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3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A2CDA-4048-4C06-B343-FFB9DB592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63BBC0-3348-49AC-A6B6-C91412E52F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9A739-32C1-48DB-9674-D7345AF76D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988437-40AD-491C-A789-D160D2CE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39742-B2E7-4BC4-9117-53DD18516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C4B62-FC53-490C-AFBA-45993889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88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B60D0E-F563-4CC2-860C-B2324C3F4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410D82-8BE4-425E-B448-FD5C0941F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FCCE7-F0C2-4DBF-9871-D8C7F9BCE2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48892-329A-47DC-8B20-A94C6D292A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DF934-B3B6-45E2-837A-63C9A8F68B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2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C56C3-C7C9-4043-9314-8B9B6A55C1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Wasserstein GAN </a:t>
            </a:r>
            <a:br>
              <a:rPr lang="en-US" dirty="0"/>
            </a:br>
            <a:r>
              <a:rPr lang="en-US" dirty="0"/>
              <a:t>for cell images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498E3-FDB5-427C-AD1E-6FA09DB5DB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Zheng Lu</a:t>
            </a:r>
          </a:p>
        </p:txBody>
      </p:sp>
    </p:spTree>
    <p:extLst>
      <p:ext uri="{BB962C8B-B14F-4D97-AF65-F5344CB8AC3E}">
        <p14:creationId xmlns:p14="http://schemas.microsoft.com/office/powerpoint/2010/main" val="4142630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F5C3-087A-4B1C-90CC-C5F2B4450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image preprocess using ImageJ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038" y="1741715"/>
            <a:ext cx="2676525" cy="260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C:\Users\1zl\Downloads\Datasets\jpeg\13\ZD_BV24_JournalV_1_s1_t9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741715"/>
            <a:ext cx="260985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4669971" y="2573111"/>
            <a:ext cx="1322615" cy="1028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443039" y="4865914"/>
            <a:ext cx="79486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Each image stack has 30 slices. I only use the 10</a:t>
            </a:r>
            <a:r>
              <a:rPr lang="en-US" sz="2000" baseline="30000" dirty="0"/>
              <a:t>th</a:t>
            </a:r>
            <a:r>
              <a:rPr lang="en-US" sz="2000" dirty="0"/>
              <a:t>-20</a:t>
            </a:r>
            <a:r>
              <a:rPr lang="en-US" sz="2000" baseline="30000" dirty="0"/>
              <a:t>th</a:t>
            </a:r>
            <a:r>
              <a:rPr lang="en-US" sz="2000" dirty="0"/>
              <a:t>, as they look similar in shape and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have 76 stacks, resulting in 760 training images.</a:t>
            </a:r>
          </a:p>
        </p:txBody>
      </p:sp>
    </p:spTree>
    <p:extLst>
      <p:ext uri="{BB962C8B-B14F-4D97-AF65-F5344CB8AC3E}">
        <p14:creationId xmlns:p14="http://schemas.microsoft.com/office/powerpoint/2010/main" val="2834062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the DCGAN for 1000 epochs.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056" y="1676644"/>
            <a:ext cx="3837215" cy="3817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504" y="1676644"/>
            <a:ext cx="3750855" cy="3770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66932" y="5724323"/>
            <a:ext cx="21974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Epoch 8:</a:t>
            </a:r>
          </a:p>
          <a:p>
            <a:r>
              <a:rPr lang="en-US" dirty="0"/>
              <a:t>Blur, only the outline,</a:t>
            </a:r>
          </a:p>
          <a:p>
            <a:r>
              <a:rPr lang="en-US" dirty="0"/>
              <a:t>no clear structure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659182" y="5724323"/>
            <a:ext cx="21934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Epoch 80:</a:t>
            </a:r>
          </a:p>
          <a:p>
            <a:r>
              <a:rPr lang="en-US" dirty="0"/>
              <a:t>Noisy, structures are still blurry</a:t>
            </a:r>
          </a:p>
        </p:txBody>
      </p:sp>
    </p:spTree>
    <p:extLst>
      <p:ext uri="{BB962C8B-B14F-4D97-AF65-F5344CB8AC3E}">
        <p14:creationId xmlns:p14="http://schemas.microsoft.com/office/powerpoint/2010/main" val="2777505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the DCGAN for 1000 epochs.</a:t>
            </a:r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26" y="1676643"/>
            <a:ext cx="3752304" cy="378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1615429" y="5635022"/>
            <a:ext cx="2319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Epoch 500:</a:t>
            </a:r>
          </a:p>
          <a:p>
            <a:r>
              <a:rPr lang="en-US" dirty="0"/>
              <a:t>Lightly noisy, structures are clearer</a:t>
            </a:r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649" y="1670413"/>
            <a:ext cx="3752150" cy="378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672581" y="5635020"/>
            <a:ext cx="35922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Epoch 1000:</a:t>
            </a:r>
          </a:p>
          <a:p>
            <a:r>
              <a:rPr lang="en-US" dirty="0"/>
              <a:t>Still lightly noisy, not much improve. Actually, noise becomes more clear</a:t>
            </a:r>
          </a:p>
        </p:txBody>
      </p:sp>
    </p:spTree>
    <p:extLst>
      <p:ext uri="{BB962C8B-B14F-4D97-AF65-F5344CB8AC3E}">
        <p14:creationId xmlns:p14="http://schemas.microsoft.com/office/powerpoint/2010/main" val="1302522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cell view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6" y="1955347"/>
            <a:ext cx="2457450" cy="245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5663" y="1964872"/>
            <a:ext cx="2428875" cy="244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8851" y="1964872"/>
            <a:ext cx="26289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2" name="Picture 6" descr="C:\Users\1zl\Downloads\Datasets\jpeg\13\ZD_BV24_JournalV_1_s1_t57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7626" y="1955347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38942" y="4839482"/>
            <a:ext cx="1167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 epoch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26446" y="4839482"/>
            <a:ext cx="1167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500 epoch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69647" y="4802555"/>
            <a:ext cx="1284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 epoch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514663" y="4802555"/>
            <a:ext cx="1424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Ground truth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95663" y="5372100"/>
            <a:ext cx="52963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 seems 1000 epoch results are more noisy than 500 epoch results. But they catch more inside structure details of the cell (e.g., small dots inside cells).</a:t>
            </a:r>
          </a:p>
        </p:txBody>
      </p:sp>
    </p:spTree>
    <p:extLst>
      <p:ext uri="{BB962C8B-B14F-4D97-AF65-F5344CB8AC3E}">
        <p14:creationId xmlns:p14="http://schemas.microsoft.com/office/powerpoint/2010/main" val="3124193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more complex network for both unconditional </a:t>
            </a:r>
            <a:r>
              <a:rPr lang="en-US" dirty="0" err="1"/>
              <a:t>gan</a:t>
            </a:r>
            <a:r>
              <a:rPr lang="en-US" dirty="0"/>
              <a:t> and conditional </a:t>
            </a:r>
            <a:r>
              <a:rPr lang="en-US" dirty="0" err="1"/>
              <a:t>gan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8305" y="1844297"/>
            <a:ext cx="3323980" cy="3341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58511" y="5454132"/>
            <a:ext cx="1505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Unconditional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70199" y="545413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Conditional</a:t>
            </a: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61" y="1844298"/>
            <a:ext cx="3373921" cy="3339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3543" y="1844298"/>
            <a:ext cx="3374765" cy="3339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548633" y="5454132"/>
            <a:ext cx="58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Real</a:t>
            </a:r>
          </a:p>
        </p:txBody>
      </p:sp>
    </p:spTree>
    <p:extLst>
      <p:ext uri="{BB962C8B-B14F-4D97-AF65-F5344CB8AC3E}">
        <p14:creationId xmlns:p14="http://schemas.microsoft.com/office/powerpoint/2010/main" val="914358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for unconditional </a:t>
            </a:r>
            <a:r>
              <a:rPr lang="en-US" dirty="0" err="1"/>
              <a:t>gan</a:t>
            </a:r>
            <a:r>
              <a:rPr lang="en-US" dirty="0"/>
              <a:t> and conditional </a:t>
            </a:r>
            <a:r>
              <a:rPr lang="en-US" dirty="0" err="1"/>
              <a:t>gan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42" y="2152802"/>
            <a:ext cx="4716211" cy="3330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084587"/>
            <a:ext cx="4787674" cy="3398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64970" y="5879068"/>
            <a:ext cx="1099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 for 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16079" y="5872588"/>
            <a:ext cx="1103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 for G</a:t>
            </a:r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4395" y="4745239"/>
            <a:ext cx="108585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1111" y="4745239"/>
            <a:ext cx="108585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4650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175</Words>
  <Application>Microsoft Office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Wasserstein GAN  for cell images</vt:lpstr>
      <vt:lpstr>Input image preprocess using ImageJ</vt:lpstr>
      <vt:lpstr>Train the DCGAN for 1000 epochs.</vt:lpstr>
      <vt:lpstr>Train the DCGAN for 1000 epochs.</vt:lpstr>
      <vt:lpstr>Single cell view</vt:lpstr>
      <vt:lpstr>A more complex network for both unconditional gan and conditional gan</vt:lpstr>
      <vt:lpstr>Loss function for unconditional gan and conditional gan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ACGAN &amp; SSCGAN</dc:title>
  <dc:creator>Zheng Lu</dc:creator>
  <cp:lastModifiedBy>Zheng Lu</cp:lastModifiedBy>
  <cp:revision>27</cp:revision>
  <dcterms:created xsi:type="dcterms:W3CDTF">2018-01-25T19:11:49Z</dcterms:created>
  <dcterms:modified xsi:type="dcterms:W3CDTF">2018-02-05T15:33:30Z</dcterms:modified>
</cp:coreProperties>
</file>

<file path=docProps/thumbnail.jpeg>
</file>